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0D7B291-F9E9-493C-AB95-E9B639B68E9A}" type="datetimeFigureOut">
              <a:rPr lang="en-US" smtClean="0"/>
              <a:t>2/6/2019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F797FC-3205-4C3D-BD10-C438423CD273}" type="slidenum">
              <a:rPr lang="en-US" smtClean="0"/>
              <a:t>‹#›</a:t>
            </a:fld>
            <a:endParaRPr lang="en-US"/>
          </a:p>
        </p:txBody>
      </p:sp>
    </p:spTree>
    <p:extLst>
      <p:ext uri="{BB962C8B-B14F-4D97-AF65-F5344CB8AC3E}">
        <p14:creationId xmlns:p14="http://schemas.microsoft.com/office/powerpoint/2010/main" val="42372830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My</a:t>
            </a:r>
            <a:r>
              <a:rPr lang="en-US" baseline="0" dirty="0" smtClean="0"/>
              <a:t> partner during the presentation should be able to exhibit confidence as an attribute. Being confident shows the audience that you are accurate, knowledgeable and intelligent. I would also want my partner to have passion as a strength. This is the ability to have a strong feeling of enthusiasm about the topic in order to show sincerity and move the audience and convince them. My partner should also be able to show self awareness during the presentation. This makes the audience believe what you are presenting them. Finally, he should have the ability to engage the audience with stories that are relevant to the topic in order to eliminate any element of boredom during the presentation.</a:t>
            </a:r>
            <a:endParaRPr lang="en-US" dirty="0"/>
          </a:p>
        </p:txBody>
      </p:sp>
      <p:sp>
        <p:nvSpPr>
          <p:cNvPr id="4" name="Slide Number Placeholder 3"/>
          <p:cNvSpPr>
            <a:spLocks noGrp="1"/>
          </p:cNvSpPr>
          <p:nvPr>
            <p:ph type="sldNum" sz="quarter" idx="10"/>
          </p:nvPr>
        </p:nvSpPr>
        <p:spPr/>
        <p:txBody>
          <a:bodyPr/>
          <a:lstStyle/>
          <a:p>
            <a:fld id="{96F797FC-3205-4C3D-BD10-C438423CD273}" type="slidenum">
              <a:rPr lang="en-US" smtClean="0"/>
              <a:t>2</a:t>
            </a:fld>
            <a:endParaRPr lang="en-US"/>
          </a:p>
        </p:txBody>
      </p:sp>
    </p:spTree>
    <p:extLst>
      <p:ext uri="{BB962C8B-B14F-4D97-AF65-F5344CB8AC3E}">
        <p14:creationId xmlns:p14="http://schemas.microsoft.com/office/powerpoint/2010/main" val="13349310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Sometimes</a:t>
            </a:r>
            <a:r>
              <a:rPr lang="en-US" baseline="0" dirty="0" smtClean="0"/>
              <a:t> I find myself nervous especially when am presenting a topic that I don’t know much about it. Therefore my partner being confident will help us alternate between the two of us during the presentation. I am passionate about the topic of presentation and if my partner is passionate too, we will be able to share Ideas and do our level best. I am also aware of myself which my passion should be self aware too. This will make our audience believe in what we are presenting them. Finally I am a story teller which I believe is one the best way of doing presentation and so I want my partner to be able to tell relevant stories in order to keep our audiences alert and attentive.</a:t>
            </a:r>
            <a:endParaRPr lang="en-US" dirty="0"/>
          </a:p>
        </p:txBody>
      </p:sp>
      <p:sp>
        <p:nvSpPr>
          <p:cNvPr id="4" name="Slide Number Placeholder 3"/>
          <p:cNvSpPr>
            <a:spLocks noGrp="1"/>
          </p:cNvSpPr>
          <p:nvPr>
            <p:ph type="sldNum" sz="quarter" idx="10"/>
          </p:nvPr>
        </p:nvSpPr>
        <p:spPr/>
        <p:txBody>
          <a:bodyPr/>
          <a:lstStyle/>
          <a:p>
            <a:fld id="{96F797FC-3205-4C3D-BD10-C438423CD273}" type="slidenum">
              <a:rPr lang="en-US" smtClean="0"/>
              <a:t>3</a:t>
            </a:fld>
            <a:endParaRPr lang="en-US"/>
          </a:p>
        </p:txBody>
      </p:sp>
    </p:spTree>
    <p:extLst>
      <p:ext uri="{BB962C8B-B14F-4D97-AF65-F5344CB8AC3E}">
        <p14:creationId xmlns:p14="http://schemas.microsoft.com/office/powerpoint/2010/main" val="27442129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of the greatest types</a:t>
            </a:r>
            <a:r>
              <a:rPr lang="en-US" baseline="0" dirty="0" smtClean="0"/>
              <a:t> of leader is servant leadership which has been exhibited by majority of great leaders such as former Apple CEO Steve Jobs. This kind of leadership makes the employees feel indebted to their leader and make sure they perform well in achieving the organization objectives. The other point of leadership that will be discussed is the ability to influence others. A good leader influences the junior employees work in order to achieve their targets.</a:t>
            </a:r>
            <a:endParaRPr lang="en-US" dirty="0"/>
          </a:p>
        </p:txBody>
      </p:sp>
      <p:sp>
        <p:nvSpPr>
          <p:cNvPr id="4" name="Slide Number Placeholder 3"/>
          <p:cNvSpPr>
            <a:spLocks noGrp="1"/>
          </p:cNvSpPr>
          <p:nvPr>
            <p:ph type="sldNum" sz="quarter" idx="10"/>
          </p:nvPr>
        </p:nvSpPr>
        <p:spPr/>
        <p:txBody>
          <a:bodyPr/>
          <a:lstStyle/>
          <a:p>
            <a:fld id="{96F797FC-3205-4C3D-BD10-C438423CD273}" type="slidenum">
              <a:rPr lang="en-US" smtClean="0"/>
              <a:t>4</a:t>
            </a:fld>
            <a:endParaRPr lang="en-US"/>
          </a:p>
        </p:txBody>
      </p:sp>
    </p:spTree>
    <p:extLst>
      <p:ext uri="{BB962C8B-B14F-4D97-AF65-F5344CB8AC3E}">
        <p14:creationId xmlns:p14="http://schemas.microsoft.com/office/powerpoint/2010/main" val="23577409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Employees</a:t>
            </a:r>
            <a:r>
              <a:rPr lang="en-US" baseline="0" dirty="0" smtClean="0"/>
              <a:t> in organization always look up to the leaders when a problem arises whether in completing tasks or even personal problems. A good leader is therefore expected to rise to the occasion and solve problems when presented to by the employees. The other trait is being able to make tough decisions which employees cannot make on their own during difficult times.</a:t>
            </a:r>
            <a:endParaRPr lang="en-US" dirty="0"/>
          </a:p>
        </p:txBody>
      </p:sp>
      <p:sp>
        <p:nvSpPr>
          <p:cNvPr id="4" name="Slide Number Placeholder 3"/>
          <p:cNvSpPr>
            <a:spLocks noGrp="1"/>
          </p:cNvSpPr>
          <p:nvPr>
            <p:ph type="sldNum" sz="quarter" idx="10"/>
          </p:nvPr>
        </p:nvSpPr>
        <p:spPr/>
        <p:txBody>
          <a:bodyPr/>
          <a:lstStyle/>
          <a:p>
            <a:fld id="{96F797FC-3205-4C3D-BD10-C438423CD273}" type="slidenum">
              <a:rPr lang="en-US" smtClean="0"/>
              <a:t>5</a:t>
            </a:fld>
            <a:endParaRPr lang="en-US"/>
          </a:p>
        </p:txBody>
      </p:sp>
    </p:spTree>
    <p:extLst>
      <p:ext uri="{BB962C8B-B14F-4D97-AF65-F5344CB8AC3E}">
        <p14:creationId xmlns:p14="http://schemas.microsoft.com/office/powerpoint/2010/main" val="22606167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Every</a:t>
            </a:r>
            <a:r>
              <a:rPr lang="en-US" baseline="0" dirty="0" smtClean="0"/>
              <a:t> leader is must be a good communicator simply because they communicate the plans that have been set in achieving the organizational goals. This also makes them role models whereby the other employees strives in working hard to reach the level of leadership. They also be honest and accommodating to everyone in the organization so that no employee feels isolated or suppressed. This reduces communication breakdown.</a:t>
            </a:r>
            <a:endParaRPr lang="en-US" dirty="0"/>
          </a:p>
        </p:txBody>
      </p:sp>
      <p:sp>
        <p:nvSpPr>
          <p:cNvPr id="4" name="Slide Number Placeholder 3"/>
          <p:cNvSpPr>
            <a:spLocks noGrp="1"/>
          </p:cNvSpPr>
          <p:nvPr>
            <p:ph type="sldNum" sz="quarter" idx="10"/>
          </p:nvPr>
        </p:nvSpPr>
        <p:spPr/>
        <p:txBody>
          <a:bodyPr/>
          <a:lstStyle/>
          <a:p>
            <a:fld id="{96F797FC-3205-4C3D-BD10-C438423CD273}" type="slidenum">
              <a:rPr lang="en-US" smtClean="0"/>
              <a:t>6</a:t>
            </a:fld>
            <a:endParaRPr lang="en-US"/>
          </a:p>
        </p:txBody>
      </p:sp>
    </p:spTree>
    <p:extLst>
      <p:ext uri="{BB962C8B-B14F-4D97-AF65-F5344CB8AC3E}">
        <p14:creationId xmlns:p14="http://schemas.microsoft.com/office/powerpoint/2010/main" val="1486682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CD2D52B7-7411-4C94-B577-5500A864BC41}" type="datetimeFigureOut">
              <a:rPr lang="en-US" smtClean="0"/>
              <a:t>2/6/2019</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E77C7436-79E1-4972-94BE-71D205F548FE}" type="slidenum">
              <a:rPr lang="en-US" smtClean="0"/>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CD2D52B7-7411-4C94-B577-5500A864BC41}" type="datetimeFigureOut">
              <a:rPr lang="en-US" smtClean="0"/>
              <a:t>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E77C7436-79E1-4972-94BE-71D205F548FE}" type="slidenum">
              <a:rPr lang="en-US" smtClean="0"/>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CD2D52B7-7411-4C94-B577-5500A864BC41}" type="datetimeFigureOut">
              <a:rPr lang="en-US" smtClean="0"/>
              <a:t>2/6/2019</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E77C7436-79E1-4972-94BE-71D205F548FE}" type="slidenum">
              <a:rPr lang="en-US" smtClean="0"/>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CD2D52B7-7411-4C94-B577-5500A864BC41}" type="datetimeFigureOut">
              <a:rPr lang="en-US" smtClean="0"/>
              <a:t>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7C7436-79E1-4972-94BE-71D205F548FE}" type="slidenum">
              <a:rPr lang="en-US" smtClean="0"/>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CD2D52B7-7411-4C94-B577-5500A864BC41}" type="datetimeFigureOut">
              <a:rPr lang="en-US" smtClean="0"/>
              <a:t>2/6/2019</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E77C7436-79E1-4972-94BE-71D205F548FE}" type="slidenum">
              <a:rPr lang="en-US" smtClean="0"/>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D2D52B7-7411-4C94-B577-5500A864BC41}" type="datetimeFigureOut">
              <a:rPr lang="en-US" smtClean="0"/>
              <a:t>2/6/2019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E77C7436-79E1-4972-94BE-71D205F548F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CD2D52B7-7411-4C94-B577-5500A864BC41}" type="datetimeFigureOut">
              <a:rPr lang="en-US" smtClean="0"/>
              <a:t>2/6/2019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E77C7436-79E1-4972-94BE-71D205F548F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E77C7436-79E1-4972-94BE-71D205F548FE}" type="slidenum">
              <a:rPr lang="en-US" smtClean="0"/>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CD2D52B7-7411-4C94-B577-5500A864BC41}" type="datetimeFigureOut">
              <a:rPr lang="en-US" smtClean="0"/>
              <a:t>2/6/2019</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E77C7436-79E1-4972-94BE-71D205F548FE}" type="slidenum">
              <a:rPr lang="en-US" smtClean="0"/>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CD2D52B7-7411-4C94-B577-5500A864BC41}" type="datetimeFigureOut">
              <a:rPr lang="en-US" smtClean="0"/>
              <a:t>2/6/2019</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D2D52B7-7411-4C94-B577-5500A864BC41}" type="datetimeFigureOut">
              <a:rPr lang="en-US" smtClean="0"/>
              <a:t>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7C7436-79E1-4972-94BE-71D205F548FE}"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E77C7436-79E1-4972-94BE-71D205F548FE}" type="slidenum">
              <a:rPr lang="en-US" smtClean="0"/>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D2D52B7-7411-4C94-B577-5500A864BC41}" type="datetimeFigureOut">
              <a:rPr lang="en-US" smtClean="0"/>
              <a:t>2/6/2019</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CD2D52B7-7411-4C94-B577-5500A864BC41}" type="datetimeFigureOut">
              <a:rPr lang="en-US" smtClean="0"/>
              <a:t>2/6/2019</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E77C7436-79E1-4972-94BE-71D205F548FE}" type="slidenum">
              <a:rPr lang="en-US" smtClean="0"/>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819400"/>
            <a:ext cx="6400800" cy="3429000"/>
          </a:xfrm>
        </p:spPr>
        <p:txBody>
          <a:bodyPr>
            <a:normAutofit/>
          </a:bodyPr>
          <a:lstStyle/>
          <a:p>
            <a:r>
              <a:rPr lang="en-US" sz="2400" dirty="0" smtClean="0"/>
              <a:t>Name </a:t>
            </a:r>
          </a:p>
          <a:p>
            <a:endParaRPr lang="en-US" sz="2400" dirty="0" smtClean="0"/>
          </a:p>
          <a:p>
            <a:r>
              <a:rPr lang="en-US" sz="2400" dirty="0" smtClean="0"/>
              <a:t>Professor’s name</a:t>
            </a:r>
          </a:p>
          <a:p>
            <a:endParaRPr lang="en-US" sz="2400" dirty="0" smtClean="0"/>
          </a:p>
          <a:p>
            <a:r>
              <a:rPr lang="en-US" sz="2400" dirty="0" smtClean="0"/>
              <a:t>Course title</a:t>
            </a:r>
          </a:p>
          <a:p>
            <a:endParaRPr lang="en-US" sz="2400" dirty="0" smtClean="0"/>
          </a:p>
          <a:p>
            <a:r>
              <a:rPr lang="en-US" sz="2400" dirty="0" smtClean="0"/>
              <a:t>Date</a:t>
            </a:r>
            <a:endParaRPr lang="en-US" sz="2400" dirty="0"/>
          </a:p>
        </p:txBody>
      </p:sp>
      <p:sp>
        <p:nvSpPr>
          <p:cNvPr id="2" name="Title 1"/>
          <p:cNvSpPr>
            <a:spLocks noGrp="1"/>
          </p:cNvSpPr>
          <p:nvPr>
            <p:ph type="ctrTitle"/>
          </p:nvPr>
        </p:nvSpPr>
        <p:spPr/>
        <p:txBody>
          <a:bodyPr>
            <a:normAutofit/>
          </a:bodyPr>
          <a:lstStyle/>
          <a:p>
            <a:r>
              <a:rPr lang="en-US" sz="4000" dirty="0" smtClean="0"/>
              <a:t>WORKSHOP ON LEADERSHIP</a:t>
            </a:r>
            <a:endParaRPr lang="en-US" sz="4000" dirty="0"/>
          </a:p>
        </p:txBody>
      </p:sp>
    </p:spTree>
    <p:extLst>
      <p:ext uri="{BB962C8B-B14F-4D97-AF65-F5344CB8AC3E}">
        <p14:creationId xmlns:p14="http://schemas.microsoft.com/office/powerpoint/2010/main" val="1113433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smtClean="0"/>
              <a:t>Description of my partner’s strengths</a:t>
            </a:r>
            <a:endParaRPr lang="en-US" sz="3000" dirty="0"/>
          </a:p>
        </p:txBody>
      </p:sp>
      <p:sp>
        <p:nvSpPr>
          <p:cNvPr id="3" name="Content Placeholder 2"/>
          <p:cNvSpPr>
            <a:spLocks noGrp="1"/>
          </p:cNvSpPr>
          <p:nvPr>
            <p:ph sz="half" idx="1"/>
          </p:nvPr>
        </p:nvSpPr>
        <p:spPr>
          <a:xfrm>
            <a:off x="301752" y="1371600"/>
            <a:ext cx="4038600" cy="5029200"/>
          </a:xfrm>
        </p:spPr>
        <p:txBody>
          <a:bodyPr>
            <a:noAutofit/>
          </a:bodyPr>
          <a:lstStyle/>
          <a:p>
            <a:r>
              <a:rPr lang="en-US" sz="2200" dirty="0" smtClean="0"/>
              <a:t>Exhibit confidence- My partner should have confidence as an attribute during presentation.</a:t>
            </a:r>
          </a:p>
          <a:p>
            <a:r>
              <a:rPr lang="en-US" sz="2200" dirty="0"/>
              <a:t>H</a:t>
            </a:r>
            <a:r>
              <a:rPr lang="en-US" sz="2200" dirty="0" smtClean="0"/>
              <a:t>ave passion- My partner should show a strong feeling of enthusiasm on our topic </a:t>
            </a:r>
            <a:endParaRPr lang="en-US" sz="2200" dirty="0"/>
          </a:p>
          <a:p>
            <a:r>
              <a:rPr lang="en-US" sz="2200" dirty="0" smtClean="0"/>
              <a:t>Show self awareness- To be good in presentation should first understand who you are</a:t>
            </a:r>
          </a:p>
          <a:p>
            <a:r>
              <a:rPr lang="en-US" sz="2200" dirty="0" smtClean="0"/>
              <a:t>Have the ability to engage with the audience- This will help eliminate element of boredom</a:t>
            </a:r>
          </a:p>
          <a:p>
            <a:endParaRPr lang="en-US" sz="2300" dirty="0"/>
          </a:p>
        </p:txBody>
      </p:sp>
      <p:pic>
        <p:nvPicPr>
          <p:cNvPr id="8" name="Content Placeholder 5" descr="advert plan.jpg"/>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24400" y="1676400"/>
            <a:ext cx="4191000" cy="4572000"/>
          </a:xfrm>
        </p:spPr>
      </p:pic>
    </p:spTree>
    <p:extLst>
      <p:ext uri="{BB962C8B-B14F-4D97-AF65-F5344CB8AC3E}">
        <p14:creationId xmlns:p14="http://schemas.microsoft.com/office/powerpoint/2010/main" val="3797549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my partner’s strength compliment mine</a:t>
            </a:r>
            <a:endParaRPr lang="en-US" dirty="0"/>
          </a:p>
        </p:txBody>
      </p:sp>
      <p:sp>
        <p:nvSpPr>
          <p:cNvPr id="3" name="Content Placeholder 2"/>
          <p:cNvSpPr>
            <a:spLocks noGrp="1"/>
          </p:cNvSpPr>
          <p:nvPr>
            <p:ph sz="half" idx="1"/>
          </p:nvPr>
        </p:nvSpPr>
        <p:spPr/>
        <p:txBody>
          <a:bodyPr>
            <a:normAutofit/>
          </a:bodyPr>
          <a:lstStyle/>
          <a:p>
            <a:r>
              <a:rPr lang="en-US" sz="2200" dirty="0" smtClean="0"/>
              <a:t>Confidence-I would prefer to have confidence since sometimes I get nervous </a:t>
            </a:r>
          </a:p>
          <a:p>
            <a:r>
              <a:rPr lang="en-US" sz="2200" dirty="0" smtClean="0"/>
              <a:t>Passion- I have passion in this topic and so my partner be passionate too</a:t>
            </a:r>
          </a:p>
          <a:p>
            <a:r>
              <a:rPr lang="en-US" sz="2200" dirty="0" smtClean="0"/>
              <a:t>Self awareness- I know my self and so my partner should know themselves too</a:t>
            </a:r>
          </a:p>
          <a:p>
            <a:r>
              <a:rPr lang="en-US" sz="2200" dirty="0" smtClean="0"/>
              <a:t>Engage audience-I am a story teller and this makes the two of us</a:t>
            </a:r>
            <a:endParaRPr lang="en-US" sz="2200" dirty="0"/>
          </a:p>
        </p:txBody>
      </p:sp>
      <p:pic>
        <p:nvPicPr>
          <p:cNvPr id="5" name="Picture 2" descr="Mentoring MyOpenUniversity.com"/>
          <p:cNvPicPr>
            <a:picLocks noGrp="1" noChangeAspect="1" noChangeArrowheads="1"/>
          </p:cNvPicPr>
          <p:nvPr>
            <p:ph sz="half" idx="2"/>
          </p:nvPr>
        </p:nvPicPr>
        <p:blipFill>
          <a:blip r:embed="rId3"/>
          <a:srcRect/>
          <a:stretch>
            <a:fillRect/>
          </a:stretch>
        </p:blipFill>
        <p:spPr bwMode="auto">
          <a:xfrm>
            <a:off x="4648200" y="1524000"/>
            <a:ext cx="4343400" cy="4800600"/>
          </a:xfrm>
          <a:prstGeom prst="rect">
            <a:avLst/>
          </a:prstGeom>
          <a:noFill/>
        </p:spPr>
      </p:pic>
    </p:spTree>
    <p:extLst>
      <p:ext uri="{BB962C8B-B14F-4D97-AF65-F5344CB8AC3E}">
        <p14:creationId xmlns:p14="http://schemas.microsoft.com/office/powerpoint/2010/main" val="5665224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smtClean="0"/>
              <a:t>Leadership points for presentation</a:t>
            </a:r>
            <a:endParaRPr lang="en-US" sz="3000" dirty="0"/>
          </a:p>
        </p:txBody>
      </p:sp>
      <p:sp>
        <p:nvSpPr>
          <p:cNvPr id="3" name="Content Placeholder 2"/>
          <p:cNvSpPr>
            <a:spLocks noGrp="1"/>
          </p:cNvSpPr>
          <p:nvPr>
            <p:ph sz="half" idx="1"/>
          </p:nvPr>
        </p:nvSpPr>
        <p:spPr/>
        <p:txBody>
          <a:bodyPr>
            <a:normAutofit/>
          </a:bodyPr>
          <a:lstStyle/>
          <a:p>
            <a:r>
              <a:rPr lang="en-US" sz="2200" dirty="0" smtClean="0"/>
              <a:t>Servant leadership- This will be one of leadership points that will be shared during the workshop. This is because it one of the 21</a:t>
            </a:r>
            <a:r>
              <a:rPr lang="en-US" sz="2200" baseline="30000" dirty="0" smtClean="0"/>
              <a:t>st</a:t>
            </a:r>
            <a:r>
              <a:rPr lang="en-US" sz="2200" dirty="0" smtClean="0"/>
              <a:t> leadership traits in leading.</a:t>
            </a:r>
          </a:p>
          <a:p>
            <a:r>
              <a:rPr lang="en-US" sz="2200" dirty="0" smtClean="0"/>
              <a:t>Ability to influence- A good leader should be able to influence the employees and not make orders in achieving targets. </a:t>
            </a:r>
          </a:p>
          <a:p>
            <a:endParaRPr lang="en-US" sz="2200" dirty="0"/>
          </a:p>
        </p:txBody>
      </p:sp>
      <p:pic>
        <p:nvPicPr>
          <p:cNvPr id="8" name="Content Placeholder 4" descr="Plaid Man.psd"/>
          <p:cNvPicPr>
            <a:picLocks noChangeAspect="1"/>
          </p:cNvPicPr>
          <p:nvPr/>
        </p:nvPicPr>
        <p:blipFill>
          <a:blip r:embed="rId3"/>
          <a:stretch>
            <a:fillRect/>
          </a:stretch>
        </p:blipFill>
        <p:spPr>
          <a:xfrm>
            <a:off x="5105400" y="1828800"/>
            <a:ext cx="3022222" cy="4266667"/>
          </a:xfrm>
          <a:prstGeom prst="rect">
            <a:avLst/>
          </a:prstGeom>
          <a:effectLst>
            <a:softEdge rad="88900"/>
          </a:effectLst>
        </p:spPr>
      </p:pic>
    </p:spTree>
    <p:extLst>
      <p:ext uri="{BB962C8B-B14F-4D97-AF65-F5344CB8AC3E}">
        <p14:creationId xmlns:p14="http://schemas.microsoft.com/office/powerpoint/2010/main" val="1331035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smtClean="0"/>
              <a:t>Leadership traits that assist in managing conflict</a:t>
            </a:r>
            <a:endParaRPr lang="en-US" sz="3000" dirty="0"/>
          </a:p>
        </p:txBody>
      </p:sp>
      <p:sp>
        <p:nvSpPr>
          <p:cNvPr id="3" name="Content Placeholder 2"/>
          <p:cNvSpPr>
            <a:spLocks noGrp="1"/>
          </p:cNvSpPr>
          <p:nvPr>
            <p:ph sz="half" idx="1"/>
          </p:nvPr>
        </p:nvSpPr>
        <p:spPr/>
        <p:txBody>
          <a:bodyPr>
            <a:normAutofit/>
          </a:bodyPr>
          <a:lstStyle/>
          <a:p>
            <a:r>
              <a:rPr lang="en-US" sz="2200" dirty="0" smtClean="0"/>
              <a:t>Problem solver- A good leader should be able to solve problems and manage conflicts within the organization.</a:t>
            </a:r>
          </a:p>
          <a:p>
            <a:r>
              <a:rPr lang="en-US" sz="2200" dirty="0" smtClean="0"/>
              <a:t>Decisive- Leaders are tasked with making tough decisions in the organization most especially when it come to managing conflicts </a:t>
            </a:r>
            <a:endParaRPr lang="en-US" sz="2200" dirty="0"/>
          </a:p>
        </p:txBody>
      </p:sp>
      <p:pic>
        <p:nvPicPr>
          <p:cNvPr id="7" name="Content Placeholder 5" descr="istock_000012866856_medium.jpg"/>
          <p:cNvPicPr>
            <a:picLocks noGrp="1" noChangeAspect="1"/>
          </p:cNvPicPr>
          <p:nvPr>
            <p:ph sz="half" idx="2"/>
          </p:nvPr>
        </p:nvPicPr>
        <p:blipFill>
          <a:blip r:embed="rId3"/>
          <a:stretch>
            <a:fillRect/>
          </a:stretch>
        </p:blipFill>
        <p:spPr>
          <a:xfrm>
            <a:off x="4572000" y="1600200"/>
            <a:ext cx="4419600" cy="4800600"/>
          </a:xfrm>
        </p:spPr>
      </p:pic>
    </p:spTree>
    <p:extLst>
      <p:ext uri="{BB962C8B-B14F-4D97-AF65-F5344CB8AC3E}">
        <p14:creationId xmlns:p14="http://schemas.microsoft.com/office/powerpoint/2010/main" val="877381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000" dirty="0" smtClean="0"/>
              <a:t>Leadership traits that assist to improve communication</a:t>
            </a:r>
            <a:endParaRPr lang="en-US" sz="3000" dirty="0"/>
          </a:p>
        </p:txBody>
      </p:sp>
      <p:sp>
        <p:nvSpPr>
          <p:cNvPr id="3" name="Content Placeholder 2"/>
          <p:cNvSpPr>
            <a:spLocks noGrp="1"/>
          </p:cNvSpPr>
          <p:nvPr>
            <p:ph sz="half" idx="1"/>
          </p:nvPr>
        </p:nvSpPr>
        <p:spPr/>
        <p:txBody>
          <a:bodyPr>
            <a:normAutofit lnSpcReduction="10000"/>
          </a:bodyPr>
          <a:lstStyle/>
          <a:p>
            <a:r>
              <a:rPr lang="en-US" sz="2200" dirty="0" smtClean="0"/>
              <a:t>Good communicator-Leaders should have good communication skills. This makes them be able to influence the other employees and become role models in the organization</a:t>
            </a:r>
          </a:p>
          <a:p>
            <a:r>
              <a:rPr lang="en-US" sz="2200" dirty="0" smtClean="0"/>
              <a:t> Honest and accommodating- Leaders should be honest and accommodating to encourage the other employees too speak out challenges </a:t>
            </a:r>
            <a:endParaRPr lang="en-US" sz="2200" dirty="0"/>
          </a:p>
        </p:txBody>
      </p:sp>
      <p:pic>
        <p:nvPicPr>
          <p:cNvPr id="5" name="Content Placeholder 4" descr="employee.jpg"/>
          <p:cNvPicPr>
            <a:picLocks noGrp="1" noChangeAspect="1"/>
          </p:cNvPicPr>
          <p:nvPr>
            <p:ph sz="half" idx="2"/>
          </p:nvPr>
        </p:nvPicPr>
        <p:blipFill>
          <a:blip r:embed="rId3"/>
          <a:stretch>
            <a:fillRect/>
          </a:stretch>
        </p:blipFill>
        <p:spPr>
          <a:xfrm>
            <a:off x="4572000" y="1524000"/>
            <a:ext cx="4343400" cy="4800599"/>
          </a:xfrm>
          <a:prstGeom prst="rect">
            <a:avLst/>
          </a:prstGeom>
        </p:spPr>
      </p:pic>
    </p:spTree>
    <p:extLst>
      <p:ext uri="{BB962C8B-B14F-4D97-AF65-F5344CB8AC3E}">
        <p14:creationId xmlns:p14="http://schemas.microsoft.com/office/powerpoint/2010/main" val="2211914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
          </p:nvPr>
        </p:nvSpPr>
        <p:spPr>
          <a:xfrm>
            <a:off x="304800" y="1600200"/>
            <a:ext cx="8500872" cy="4498848"/>
          </a:xfrm>
        </p:spPr>
        <p:txBody>
          <a:bodyPr/>
          <a:lstStyle/>
          <a:p>
            <a:endParaRPr lang="en-US" dirty="0" smtClean="0"/>
          </a:p>
          <a:p>
            <a:endParaRPr lang="en-US" dirty="0"/>
          </a:p>
          <a:p>
            <a:pPr marL="0" indent="0" algn="ctr">
              <a:buNone/>
            </a:pPr>
            <a:r>
              <a:rPr lang="en-US" sz="8800" dirty="0" smtClean="0"/>
              <a:t>END</a:t>
            </a:r>
            <a:endParaRPr lang="en-US" sz="8800" dirty="0"/>
          </a:p>
        </p:txBody>
      </p:sp>
    </p:spTree>
    <p:extLst>
      <p:ext uri="{BB962C8B-B14F-4D97-AF65-F5344CB8AC3E}">
        <p14:creationId xmlns:p14="http://schemas.microsoft.com/office/powerpoint/2010/main" val="395378464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163</TotalTime>
  <Words>761</Words>
  <Application>Microsoft Office PowerPoint</Application>
  <PresentationFormat>On-screen Show (4:3)</PresentationFormat>
  <Paragraphs>40</Paragraphs>
  <Slides>7</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Calibri</vt:lpstr>
      <vt:lpstr>Georgia</vt:lpstr>
      <vt:lpstr>Wingdings</vt:lpstr>
      <vt:lpstr>Wingdings 2</vt:lpstr>
      <vt:lpstr>Civic</vt:lpstr>
      <vt:lpstr>WORKSHOP ON LEADERSHIP</vt:lpstr>
      <vt:lpstr>Description of my partner’s strengths</vt:lpstr>
      <vt:lpstr>How my partner’s strength compliment mine</vt:lpstr>
      <vt:lpstr>Leadership points for presentation</vt:lpstr>
      <vt:lpstr>Leadership traits that assist in managing conflict</vt:lpstr>
      <vt:lpstr>Leadership traits that assist to improve communication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Zack</dc:creator>
  <cp:lastModifiedBy>vinny</cp:lastModifiedBy>
  <cp:revision>23</cp:revision>
  <dcterms:created xsi:type="dcterms:W3CDTF">2019-02-06T06:46:11Z</dcterms:created>
  <dcterms:modified xsi:type="dcterms:W3CDTF">2019-02-06T12:10:29Z</dcterms:modified>
</cp:coreProperties>
</file>